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310" r:id="rId4"/>
    <p:sldId id="300" r:id="rId5"/>
    <p:sldId id="335" r:id="rId6"/>
    <p:sldId id="336" r:id="rId7"/>
    <p:sldId id="370" r:id="rId8"/>
    <p:sldId id="371" r:id="rId9"/>
    <p:sldId id="260" r:id="rId10"/>
    <p:sldId id="301" r:id="rId11"/>
    <p:sldId id="323" r:id="rId12"/>
    <p:sldId id="302" r:id="rId13"/>
    <p:sldId id="312" r:id="rId14"/>
    <p:sldId id="332" r:id="rId15"/>
    <p:sldId id="288" r:id="rId16"/>
    <p:sldId id="337" r:id="rId17"/>
    <p:sldId id="333" r:id="rId18"/>
    <p:sldId id="263" r:id="rId19"/>
    <p:sldId id="345" r:id="rId20"/>
    <p:sldId id="348" r:id="rId21"/>
    <p:sldId id="279" r:id="rId22"/>
    <p:sldId id="346" r:id="rId23"/>
    <p:sldId id="304" r:id="rId24"/>
    <p:sldId id="311" r:id="rId25"/>
    <p:sldId id="261" r:id="rId26"/>
    <p:sldId id="347" r:id="rId27"/>
    <p:sldId id="262" r:id="rId28"/>
    <p:sldId id="303" r:id="rId29"/>
    <p:sldId id="349" r:id="rId30"/>
    <p:sldId id="313" r:id="rId31"/>
    <p:sldId id="281" r:id="rId32"/>
    <p:sldId id="321" r:id="rId33"/>
    <p:sldId id="338" r:id="rId34"/>
    <p:sldId id="339" r:id="rId35"/>
    <p:sldId id="350" r:id="rId36"/>
    <p:sldId id="351" r:id="rId37"/>
    <p:sldId id="352" r:id="rId38"/>
    <p:sldId id="353" r:id="rId39"/>
    <p:sldId id="354" r:id="rId40"/>
    <p:sldId id="355" r:id="rId41"/>
    <p:sldId id="365" r:id="rId42"/>
    <p:sldId id="340" r:id="rId43"/>
    <p:sldId id="341" r:id="rId44"/>
    <p:sldId id="358" r:id="rId45"/>
    <p:sldId id="359" r:id="rId46"/>
    <p:sldId id="360" r:id="rId47"/>
    <p:sldId id="361" r:id="rId48"/>
    <p:sldId id="314" r:id="rId49"/>
    <p:sldId id="284" r:id="rId50"/>
    <p:sldId id="367" r:id="rId51"/>
    <p:sldId id="368" r:id="rId52"/>
    <p:sldId id="369" r:id="rId53"/>
    <p:sldId id="315" r:id="rId54"/>
    <p:sldId id="298" r:id="rId55"/>
    <p:sldId id="319" r:id="rId56"/>
    <p:sldId id="320" r:id="rId57"/>
    <p:sldId id="364" r:id="rId58"/>
    <p:sldId id="318" r:id="rId59"/>
    <p:sldId id="277" r:id="rId60"/>
    <p:sldId id="27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already supports – </a:t>
            </a:r>
            <a:r>
              <a:rPr lang="en-US" dirty="0" err="1" smtClean="0"/>
              <a:t>laravel</a:t>
            </a:r>
            <a:r>
              <a:rPr lang="en-US" dirty="0" smtClean="0"/>
              <a:t> adds maintainability because it’s so widely</a:t>
            </a:r>
            <a:r>
              <a:rPr lang="en-US" baseline="0" dirty="0" smtClean="0"/>
              <a:t> used and under continuous upkeep for patches, security fixes,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59"/>
            <a:ext cx="7315200" cy="4391297"/>
          </a:xfrm>
        </p:spPr>
        <p:txBody>
          <a:bodyPr/>
          <a:lstStyle/>
          <a:p>
            <a:r>
              <a:rPr lang="en-US" dirty="0" smtClean="0"/>
              <a:t>Central remote data access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r>
              <a:rPr lang="en-US" dirty="0" smtClean="0"/>
              <a:t>Record historical data</a:t>
            </a:r>
          </a:p>
          <a:p>
            <a:r>
              <a:rPr lang="en-US" dirty="0" smtClean="0"/>
              <a:t>Monitor multiple rooms</a:t>
            </a:r>
          </a:p>
          <a:p>
            <a:r>
              <a:rPr lang="en-US" dirty="0" smtClean="0"/>
              <a:t>Text/e-mail alerts in warning/critical situations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Higher 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Lower cost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Lowest 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5335403"/>
            <a:chOff x="6288402" y="1816836"/>
            <a:chExt cx="2067141" cy="5335403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94220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5113123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 smtClean="0"/>
              <a:t>N/G/B/A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lvl="1"/>
            <a:r>
              <a:rPr lang="en-US" dirty="0" smtClean="0"/>
              <a:t>Less convenient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540986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Extremely reliable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$10 a </a:t>
            </a:r>
            <a:r>
              <a:rPr lang="en-US" dirty="0" smtClean="0"/>
              <a:t>month after </a:t>
            </a:r>
            <a:r>
              <a:rPr lang="en-US" dirty="0" smtClean="0"/>
              <a:t>free period</a:t>
            </a:r>
          </a:p>
          <a:p>
            <a:pPr lvl="1"/>
            <a:r>
              <a:rPr lang="en-US" dirty="0" smtClean="0"/>
              <a:t>VM is transportable</a:t>
            </a:r>
          </a:p>
          <a:p>
            <a:pPr lvl="1"/>
            <a:r>
              <a:rPr lang="en-US" dirty="0" smtClean="0"/>
              <a:t>Reliable – 99.95% uptime</a:t>
            </a:r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Testing – 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smtClean="0"/>
              <a:t>Testing – </a:t>
            </a:r>
            <a:r>
              <a:rPr lang="en-US" dirty="0" smtClean="0"/>
              <a:t>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 (requires manual checking)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24347</TotalTime>
  <Words>1482</Words>
  <Application>Microsoft Office PowerPoint</Application>
  <PresentationFormat>On-screen Show (4:3)</PresentationFormat>
  <Paragraphs>400</Paragraphs>
  <Slides>60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Why it Matters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Testing – Email Alerts</vt:lpstr>
      <vt:lpstr>Testing – Text Messages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Lappi5</cp:lastModifiedBy>
  <cp:revision>277</cp:revision>
  <dcterms:created xsi:type="dcterms:W3CDTF">2012-10-25T19:38:27Z</dcterms:created>
  <dcterms:modified xsi:type="dcterms:W3CDTF">2014-12-02T01:04:32Z</dcterms:modified>
</cp:coreProperties>
</file>